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55"/>
  </p:normalViewPr>
  <p:slideViewPr>
    <p:cSldViewPr snapToGrid="0">
      <p:cViewPr varScale="1">
        <p:scale>
          <a:sx n="59" d="100"/>
          <a:sy n="59" d="100"/>
        </p:scale>
        <p:origin x="67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DCC8B-9E0E-9C2C-33B2-3DE55DFC9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037CF9-7A21-3718-2EE7-A1F73C889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9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80E14-4A99-2DCA-1A04-57B45F4D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6DE6D-0CCD-32B8-AE45-67A9ECB04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BF7BA5D-F21A-E11D-4903-E5E503F9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185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AF94E1-A8B7-B549-834A-8D15FF876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D0B48-0AC1-51B2-FCE6-1B9FEE621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499275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6A6A4-75BD-30C6-9E57-7F2B0DFC6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684" y="2304789"/>
            <a:ext cx="4722313" cy="378486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E4A7E-93AE-C069-F901-BF7ABA64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185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AF94E1-A8B7-B549-834A-8D15FF876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32D8-554B-0CC9-C9A3-A9D90F1E8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FBF1C-BBD1-FF31-6449-70652E2F1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3E435-0199-4823-6C17-06EDD9BEC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5768A-C431-585B-477D-4C2B6A59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419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AF94E1-A8B7-B549-834A-8D15FF87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8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FE017-5147-6216-EC1B-D90A8FA09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C141F-34A9-08F7-3236-B2DF4E0C1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22468-1CA8-6EE6-EF30-433350CAE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07664-BA01-FAF8-A604-04DD8E37A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895A7E-81ED-74C6-508E-90A171EBF5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C1EEC7B-584D-DF72-F5C8-53A8E6B03D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185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AF94E1-A8B7-B549-834A-8D15FF876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4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41CC09-F1F5-EA3F-8C43-1443D3DC78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201" y="2296851"/>
            <a:ext cx="4722314" cy="3564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20FA7-06DC-E127-72CA-7AA91A8C3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14703" y="2304788"/>
            <a:ext cx="4722313" cy="35641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81BFDA2-BBDB-43F0-41A0-28A8AFF5F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430ACD3-5EBF-C0CC-B623-601F36BCB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85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AF94E1-A8B7-B549-834A-8D15FF876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5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C958FF-C601-3016-3E73-96FE9F18A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05380-AB67-15C2-4FE7-DB9EEB14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1AC158-5C8A-FB4B-7EF6-A1C4233FA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85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AF94E1-A8B7-B549-834A-8D15FF876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6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6A2D6-2869-2602-0A85-5F0AE5D908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9C0CF-D981-A5D0-57AA-26FB64DBB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4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CC03-079C-5A53-93E1-C25F4D12A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F9E60-CE97-A530-EAB6-6250C29BF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5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CC03-079C-5A53-93E1-C25F4D12A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F9E60-CE97-A530-EAB6-6250C29BF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9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AC783-674C-2EBA-6123-F2AB8EABD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53ED3-84B3-912A-5CCF-E772FBC458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7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5852C4-1E98-82CC-FFBE-65D165384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71318D-7AE0-0E46-3826-1E01EB3F55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4CCB1-B4FF-24B1-7012-FEA1026ED0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2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44BC-B820-6C4B-7D8A-D8BF3E84A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E1273-3D88-484E-FAAD-CA6C98A7A6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9B682-2048-093D-D1AA-A18F5759D8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7F5573-1EB1-966D-C170-2D7CAA237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E4F40B-A5CF-0BBA-183C-E5A94B6583C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8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F6C1852-E53E-F7E0-34B9-61A213589E47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9875D-C989-6D4A-6829-E09545528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C940E6-658C-69ED-99E1-00EEB398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54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8C02F6C-3012-B34C-92B5-5D88B42E03E0}" vid="{EAFE4EA8-1BD1-4944-BE2E-57B8585CDA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AAB119-AM24-Template v1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Kyle</dc:creator>
  <cp:lastModifiedBy>Kelly Meyer</cp:lastModifiedBy>
  <cp:revision>1</cp:revision>
  <dcterms:created xsi:type="dcterms:W3CDTF">2024-06-11T20:27:42Z</dcterms:created>
  <dcterms:modified xsi:type="dcterms:W3CDTF">2024-06-12T13:45:58Z</dcterms:modified>
</cp:coreProperties>
</file>